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2" r:id="rId2"/>
    <p:sldId id="264" r:id="rId3"/>
    <p:sldId id="257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EA"/>
    <a:srgbClr val="006580"/>
    <a:srgbClr val="CAE2F0"/>
    <a:srgbClr val="BCDCEE"/>
    <a:srgbClr val="BDDCEE"/>
    <a:srgbClr val="B1DDED"/>
    <a:srgbClr val="BCE2F0"/>
    <a:srgbClr val="FF0000"/>
    <a:srgbClr val="FFFF00"/>
    <a:srgbClr val="007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1" autoAdjust="0"/>
  </p:normalViewPr>
  <p:slideViewPr>
    <p:cSldViewPr snapToGrid="0">
      <p:cViewPr varScale="1">
        <p:scale>
          <a:sx n="98" d="100"/>
          <a:sy n="98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m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Inflation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diagram shows how particles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the air are moving.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787115" y="1515539"/>
            <a:ext cx="7534008" cy="2880000"/>
            <a:chOff x="517132" y="1232075"/>
            <a:chExt cx="7534008" cy="2880000"/>
          </a:xfrm>
        </p:grpSpPr>
        <p:pic>
          <p:nvPicPr>
            <p:cNvPr id="46" name="Picture 2" descr="Bike, Accessories, Helm, Bottle, Castle, Sunglasses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570" t="29613"/>
            <a:stretch/>
          </p:blipFill>
          <p:spPr bwMode="auto">
            <a:xfrm>
              <a:off x="517132" y="1561473"/>
              <a:ext cx="3515600" cy="23514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8" name="Group 77"/>
            <p:cNvGrpSpPr/>
            <p:nvPr/>
          </p:nvGrpSpPr>
          <p:grpSpPr>
            <a:xfrm>
              <a:off x="3374811" y="1232075"/>
              <a:ext cx="4676329" cy="2880000"/>
              <a:chOff x="3374811" y="1232075"/>
              <a:chExt cx="4676329" cy="2880000"/>
            </a:xfrm>
          </p:grpSpPr>
          <p:cxnSp>
            <p:nvCxnSpPr>
              <p:cNvPr id="4" name="Straight Connector 3"/>
              <p:cNvCxnSpPr/>
              <p:nvPr/>
            </p:nvCxnSpPr>
            <p:spPr>
              <a:xfrm flipV="1">
                <a:off x="3392811" y="1275461"/>
                <a:ext cx="2852777" cy="744183"/>
              </a:xfrm>
              <a:prstGeom prst="line">
                <a:avLst/>
              </a:prstGeom>
              <a:ln w="6350">
                <a:solidFill>
                  <a:srgbClr val="00658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71" idx="4"/>
              </p:cNvCxnSpPr>
              <p:nvPr/>
            </p:nvCxnSpPr>
            <p:spPr>
              <a:xfrm>
                <a:off x="3392811" y="2055644"/>
                <a:ext cx="2379991" cy="1796722"/>
              </a:xfrm>
              <a:prstGeom prst="line">
                <a:avLst/>
              </a:prstGeom>
              <a:ln w="6350">
                <a:solidFill>
                  <a:srgbClr val="00658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>
                <a:off x="3374811" y="2019644"/>
                <a:ext cx="36000" cy="36000"/>
              </a:xfrm>
              <a:prstGeom prst="ellipse">
                <a:avLst/>
              </a:prstGeom>
              <a:noFill/>
              <a:ln w="6350">
                <a:solidFill>
                  <a:srgbClr val="0065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7" name="Group 76"/>
              <p:cNvGrpSpPr/>
              <p:nvPr/>
            </p:nvGrpSpPr>
            <p:grpSpPr>
              <a:xfrm>
                <a:off x="5171140" y="1232075"/>
                <a:ext cx="2880000" cy="2880000"/>
                <a:chOff x="5171140" y="1232075"/>
                <a:chExt cx="2880000" cy="2880000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 rot="18687119">
                  <a:off x="6032765" y="1460194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35" name="Group 34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37" name="Oval 36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" name="Arc 37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" name="Arc 38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6" name="Arc 35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" name="Group 7"/>
                <p:cNvGrpSpPr/>
                <p:nvPr/>
              </p:nvGrpSpPr>
              <p:grpSpPr>
                <a:xfrm rot="10458538">
                  <a:off x="6042414" y="2126202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32" name="Oval 31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" name="Arc 32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" name="Arc 33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1" name="Arc 30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" name="Group 8"/>
                <p:cNvGrpSpPr/>
                <p:nvPr/>
              </p:nvGrpSpPr>
              <p:grpSpPr>
                <a:xfrm rot="21369665">
                  <a:off x="6950131" y="2164820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27" name="Oval 26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" name="Arc 27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" name="Arc 28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26" name="Arc 25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" name="Group 9"/>
                <p:cNvGrpSpPr/>
                <p:nvPr/>
              </p:nvGrpSpPr>
              <p:grpSpPr>
                <a:xfrm rot="13888397">
                  <a:off x="7256634" y="3009529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20" name="Group 19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22" name="Oval 21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" name="Arc 22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4" name="Arc 23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21" name="Arc 20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4" name="Group 13"/>
                <p:cNvGrpSpPr/>
                <p:nvPr/>
              </p:nvGrpSpPr>
              <p:grpSpPr>
                <a:xfrm rot="6698478">
                  <a:off x="5553045" y="3040242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7" name="Oval 16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" name="Arc 17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" name="Arc 18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6" name="Arc 15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74" name="Oval 73"/>
                <p:cNvSpPr/>
                <p:nvPr/>
              </p:nvSpPr>
              <p:spPr>
                <a:xfrm>
                  <a:off x="5171140" y="1232075"/>
                  <a:ext cx="2880000" cy="2880000"/>
                </a:xfrm>
                <a:prstGeom prst="ellipse">
                  <a:avLst/>
                </a:prstGeom>
                <a:noFill/>
                <a:ln>
                  <a:solidFill>
                    <a:srgbClr val="0065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9302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Inflation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0" indent="-357188">
              <a:defRPr/>
            </a:pPr>
            <a:r>
              <a:rPr lang="en-US" dirty="0"/>
              <a:t>1. 	What do you think about the particles of air?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7887" y="402705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68687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534669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411479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411246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is air between the particles.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2" y="477220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8" y="476987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particles are moving very, very quickly.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5062" y="543202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4238" y="542969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particles move freely in every direction.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402705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68687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534669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307175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887" y="1515932"/>
            <a:ext cx="5687471" cy="217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9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Inflation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051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A bicycle pump squeezes air into a tyre.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makes the tyre hard.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5019" y="2769394"/>
            <a:ext cx="485775" cy="314325"/>
          </a:xfrm>
          <a:prstGeom prst="rect">
            <a:avLst/>
          </a:prstGeom>
          <a:solidFill>
            <a:srgbClr val="BCD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402290" y="1802249"/>
            <a:ext cx="8303657" cy="3899140"/>
            <a:chOff x="319364" y="1992058"/>
            <a:chExt cx="8303657" cy="3899140"/>
          </a:xfrm>
        </p:grpSpPr>
        <p:grpSp>
          <p:nvGrpSpPr>
            <p:cNvPr id="5" name="Group 4"/>
            <p:cNvGrpSpPr/>
            <p:nvPr/>
          </p:nvGrpSpPr>
          <p:grpSpPr>
            <a:xfrm>
              <a:off x="319364" y="1992058"/>
              <a:ext cx="8303657" cy="3899140"/>
              <a:chOff x="300314" y="1998408"/>
              <a:chExt cx="8303657" cy="3899140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300314" y="1998408"/>
                <a:ext cx="8303657" cy="3899140"/>
                <a:chOff x="300314" y="1998408"/>
                <a:chExt cx="8303657" cy="3899140"/>
              </a:xfrm>
            </p:grpSpPr>
            <p:pic>
              <p:nvPicPr>
                <p:cNvPr id="1026" name="Picture 2" descr="Bike, Accessories, Helm, Bottle, Castle, Sunglasses"/>
                <p:cNvPicPr>
                  <a:picLocks noChangeAspect="1" noChangeArrowheads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3610"/>
                <a:stretch/>
              </p:blipFill>
              <p:spPr bwMode="auto">
                <a:xfrm>
                  <a:off x="300314" y="1998408"/>
                  <a:ext cx="8303657" cy="389914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" name="Rectangle 2"/>
                <p:cNvSpPr/>
                <p:nvPr/>
              </p:nvSpPr>
              <p:spPr>
                <a:xfrm>
                  <a:off x="1695451" y="3869533"/>
                  <a:ext cx="119062" cy="114300"/>
                </a:xfrm>
                <a:prstGeom prst="rect">
                  <a:avLst/>
                </a:prstGeom>
                <a:solidFill>
                  <a:srgbClr val="CAE2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10" name="Picture 9"/>
              <p:cNvPicPr/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95452" y="4039226"/>
                <a:ext cx="119062" cy="849665"/>
              </a:xfrm>
              <a:prstGeom prst="rect">
                <a:avLst/>
              </a:prstGeom>
            </p:spPr>
          </p:pic>
        </p:grpSp>
        <p:sp>
          <p:nvSpPr>
            <p:cNvPr id="8" name="Freeform 7"/>
            <p:cNvSpPr/>
            <p:nvPr/>
          </p:nvSpPr>
          <p:spPr>
            <a:xfrm>
              <a:off x="1750219" y="4541190"/>
              <a:ext cx="2667000" cy="345135"/>
            </a:xfrm>
            <a:custGeom>
              <a:avLst/>
              <a:gdLst>
                <a:gd name="connsiteX0" fmla="*/ 0 w 2659856"/>
                <a:gd name="connsiteY0" fmla="*/ 345135 h 345135"/>
                <a:gd name="connsiteX1" fmla="*/ 128587 w 2659856"/>
                <a:gd name="connsiteY1" fmla="*/ 87960 h 345135"/>
                <a:gd name="connsiteX2" fmla="*/ 661987 w 2659856"/>
                <a:gd name="connsiteY2" fmla="*/ 28429 h 345135"/>
                <a:gd name="connsiteX3" fmla="*/ 2155031 w 2659856"/>
                <a:gd name="connsiteY3" fmla="*/ 16523 h 345135"/>
                <a:gd name="connsiteX4" fmla="*/ 2659856 w 2659856"/>
                <a:gd name="connsiteY4" fmla="*/ 257029 h 34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59856" h="345135">
                  <a:moveTo>
                    <a:pt x="0" y="345135"/>
                  </a:moveTo>
                  <a:cubicBezTo>
                    <a:pt x="9128" y="242939"/>
                    <a:pt x="18256" y="140744"/>
                    <a:pt x="128587" y="87960"/>
                  </a:cubicBezTo>
                  <a:cubicBezTo>
                    <a:pt x="238918" y="35176"/>
                    <a:pt x="324246" y="40335"/>
                    <a:pt x="661987" y="28429"/>
                  </a:cubicBezTo>
                  <a:cubicBezTo>
                    <a:pt x="999728" y="16523"/>
                    <a:pt x="1822053" y="-21577"/>
                    <a:pt x="2155031" y="16523"/>
                  </a:cubicBezTo>
                  <a:cubicBezTo>
                    <a:pt x="2488009" y="54623"/>
                    <a:pt x="2573932" y="155826"/>
                    <a:pt x="2659856" y="25702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 rot="19282984">
              <a:off x="4370224" y="4720480"/>
              <a:ext cx="45719" cy="9866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29563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Inflation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457200" y="847079"/>
            <a:ext cx="8285162" cy="10672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/>
            <a:r>
              <a:rPr lang="en-GB" b="1" dirty="0" smtClean="0"/>
              <a:t>2.</a:t>
            </a:r>
            <a:r>
              <a:rPr lang="en-GB" dirty="0" smtClean="0"/>
              <a:t> </a:t>
            </a:r>
            <a:r>
              <a:rPr lang="en-GB" dirty="0"/>
              <a:t>	</a:t>
            </a:r>
            <a:r>
              <a:rPr lang="en-GB" dirty="0" smtClean="0"/>
              <a:t>Which </a:t>
            </a:r>
            <a:r>
              <a:rPr lang="en-GB" dirty="0"/>
              <a:t>diagram best </a:t>
            </a:r>
            <a:r>
              <a:rPr lang="en-GB" dirty="0" smtClean="0"/>
              <a:t>shows the particles of air inside the tyre? </a:t>
            </a:r>
            <a:endParaRPr lang="en-GB" dirty="0"/>
          </a:p>
        </p:txBody>
      </p:sp>
      <p:grpSp>
        <p:nvGrpSpPr>
          <p:cNvPr id="445" name="Group 444"/>
          <p:cNvGrpSpPr/>
          <p:nvPr/>
        </p:nvGrpSpPr>
        <p:grpSpPr>
          <a:xfrm>
            <a:off x="351079" y="1380716"/>
            <a:ext cx="8406079" cy="4543371"/>
            <a:chOff x="371476" y="1403472"/>
            <a:chExt cx="8406079" cy="4543371"/>
          </a:xfrm>
        </p:grpSpPr>
        <p:grpSp>
          <p:nvGrpSpPr>
            <p:cNvPr id="444" name="Group 443"/>
            <p:cNvGrpSpPr/>
            <p:nvPr/>
          </p:nvGrpSpPr>
          <p:grpSpPr>
            <a:xfrm>
              <a:off x="371476" y="1403472"/>
              <a:ext cx="2880000" cy="3275670"/>
              <a:chOff x="124742" y="1362098"/>
              <a:chExt cx="2880000" cy="3275670"/>
            </a:xfrm>
          </p:grpSpPr>
          <p:grpSp>
            <p:nvGrpSpPr>
              <p:cNvPr id="241" name="Group 240"/>
              <p:cNvGrpSpPr/>
              <p:nvPr/>
            </p:nvGrpSpPr>
            <p:grpSpPr>
              <a:xfrm>
                <a:off x="124742" y="1362098"/>
                <a:ext cx="2880000" cy="2880000"/>
                <a:chOff x="124742" y="1362098"/>
                <a:chExt cx="2880000" cy="2880000"/>
              </a:xfrm>
            </p:grpSpPr>
            <p:sp>
              <p:nvSpPr>
                <p:cNvPr id="112" name="Oval 111"/>
                <p:cNvSpPr/>
                <p:nvPr/>
              </p:nvSpPr>
              <p:spPr>
                <a:xfrm>
                  <a:off x="124742" y="1362098"/>
                  <a:ext cx="2880000" cy="2880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0065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07" name="Group 106"/>
                <p:cNvGrpSpPr/>
                <p:nvPr/>
              </p:nvGrpSpPr>
              <p:grpSpPr>
                <a:xfrm rot="18687119">
                  <a:off x="986367" y="1590217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33" name="Group 132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35" name="Oval 134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6" name="Arc 135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7" name="Arc 136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34" name="Arc 133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8" name="Group 107"/>
                <p:cNvGrpSpPr/>
                <p:nvPr/>
              </p:nvGrpSpPr>
              <p:grpSpPr>
                <a:xfrm rot="10458538">
                  <a:off x="996016" y="2256225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28" name="Group 127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30" name="Oval 129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1" name="Arc 130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2" name="Arc 131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29" name="Arc 128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9" name="Group 108"/>
                <p:cNvGrpSpPr/>
                <p:nvPr/>
              </p:nvGrpSpPr>
              <p:grpSpPr>
                <a:xfrm rot="21369665">
                  <a:off x="1903733" y="2294843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23" name="Group 122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25" name="Oval 124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6" name="Arc 125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7" name="Arc 126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24" name="Arc 123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0" name="Group 109"/>
                <p:cNvGrpSpPr/>
                <p:nvPr/>
              </p:nvGrpSpPr>
              <p:grpSpPr>
                <a:xfrm rot="13888397">
                  <a:off x="2210236" y="3139552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18" name="Group 117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20" name="Oval 119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1" name="Arc 120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2" name="Arc 121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19" name="Arc 118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1" name="Group 110"/>
                <p:cNvGrpSpPr/>
                <p:nvPr/>
              </p:nvGrpSpPr>
              <p:grpSpPr>
                <a:xfrm rot="6698478">
                  <a:off x="506647" y="3170265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13" name="Group 112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15" name="Oval 114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6" name="Arc 115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7" name="Arc 116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14" name="Arc 113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433" name="TextBox 432"/>
              <p:cNvSpPr txBox="1"/>
              <p:nvPr/>
            </p:nvSpPr>
            <p:spPr>
              <a:xfrm>
                <a:off x="143751" y="3991437"/>
                <a:ext cx="1979508" cy="646331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>
                    <a:latin typeface="Verdana" panose="020B0604030504040204" pitchFamily="34" charset="0"/>
                    <a:ea typeface="Verdana" panose="020B0604030504040204" pitchFamily="34" charset="0"/>
                  </a:rPr>
                  <a:t>Particles in the open air.</a:t>
                </a:r>
                <a:endParaRPr lang="en-GB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441" name="Group 440"/>
            <p:cNvGrpSpPr/>
            <p:nvPr/>
          </p:nvGrpSpPr>
          <p:grpSpPr>
            <a:xfrm>
              <a:off x="3404056" y="1572722"/>
              <a:ext cx="5373499" cy="4374121"/>
              <a:chOff x="3218083" y="1567379"/>
              <a:chExt cx="5373499" cy="4374121"/>
            </a:xfrm>
          </p:grpSpPr>
          <p:grpSp>
            <p:nvGrpSpPr>
              <p:cNvPr id="440" name="Group 439"/>
              <p:cNvGrpSpPr/>
              <p:nvPr/>
            </p:nvGrpSpPr>
            <p:grpSpPr>
              <a:xfrm>
                <a:off x="6063365" y="3861522"/>
                <a:ext cx="2528217" cy="2079978"/>
                <a:chOff x="6063365" y="3861522"/>
                <a:chExt cx="2528217" cy="2079978"/>
              </a:xfrm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6071582" y="3875573"/>
                  <a:ext cx="2520000" cy="1980000"/>
                </a:xfrm>
                <a:prstGeom prst="rect">
                  <a:avLst/>
                </a:prstGeom>
                <a:noFill/>
                <a:ln>
                  <a:solidFill>
                    <a:srgbClr val="0065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40" name="Group 139"/>
                <p:cNvGrpSpPr/>
                <p:nvPr/>
              </p:nvGrpSpPr>
              <p:grpSpPr>
                <a:xfrm rot="6698478">
                  <a:off x="6463475" y="4557460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41" name="Group 140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43" name="Oval 142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4" name="Arc 143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5" name="Arc 144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42" name="Arc 141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46" name="Group 145"/>
                <p:cNvGrpSpPr/>
                <p:nvPr/>
              </p:nvGrpSpPr>
              <p:grpSpPr>
                <a:xfrm rot="10458538">
                  <a:off x="7854788" y="3987417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47" name="Group 146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49" name="Oval 148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0" name="Arc 149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1" name="Arc 150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48" name="Arc 147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2" name="Group 151"/>
                <p:cNvGrpSpPr/>
                <p:nvPr/>
              </p:nvGrpSpPr>
              <p:grpSpPr>
                <a:xfrm rot="13888397">
                  <a:off x="6568262" y="3861522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53" name="Group 152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55" name="Oval 154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6" name="Arc 155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7" name="Arc 156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54" name="Arc 153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59" name="Group 158"/>
                <p:cNvGrpSpPr/>
                <p:nvPr/>
              </p:nvGrpSpPr>
              <p:grpSpPr>
                <a:xfrm rot="14334174">
                  <a:off x="7222576" y="4423372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60" name="Group 159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62" name="Oval 161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3" name="Arc 162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4" name="Arc 163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61" name="Arc 160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65" name="Group 164"/>
                <p:cNvGrpSpPr/>
                <p:nvPr/>
              </p:nvGrpSpPr>
              <p:grpSpPr>
                <a:xfrm rot="10458538">
                  <a:off x="7212524" y="4966729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66" name="Group 165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68" name="Oval 167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9" name="Arc 168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0" name="Arc 169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67" name="Arc 166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1" name="Group 170"/>
                <p:cNvGrpSpPr/>
                <p:nvPr/>
              </p:nvGrpSpPr>
              <p:grpSpPr>
                <a:xfrm rot="4529929">
                  <a:off x="6095689" y="5105232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72" name="Group 171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74" name="Oval 173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5" name="Arc 174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6" name="Arc 175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73" name="Arc 172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7" name="Group 176"/>
                <p:cNvGrpSpPr/>
                <p:nvPr/>
              </p:nvGrpSpPr>
              <p:grpSpPr>
                <a:xfrm rot="4473875">
                  <a:off x="7805032" y="4695199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80" name="Oval 179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1" name="Arc 180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2" name="Arc 181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79" name="Arc 178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3" name="Group 182"/>
                <p:cNvGrpSpPr/>
                <p:nvPr/>
              </p:nvGrpSpPr>
              <p:grpSpPr>
                <a:xfrm rot="19691856">
                  <a:off x="6989582" y="3919490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84" name="Group 183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86" name="Oval 185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7" name="Arc 186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8" name="Arc 187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85" name="Arc 184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9" name="Group 188"/>
                <p:cNvGrpSpPr/>
                <p:nvPr/>
              </p:nvGrpSpPr>
              <p:grpSpPr>
                <a:xfrm rot="3186047">
                  <a:off x="6063365" y="4216089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90" name="Group 189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92" name="Oval 191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3" name="Arc 192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4" name="Arc 193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91" name="Arc 190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5" name="Group 194"/>
                <p:cNvGrpSpPr/>
                <p:nvPr/>
              </p:nvGrpSpPr>
              <p:grpSpPr>
                <a:xfrm rot="18560795">
                  <a:off x="7672521" y="5257500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196" name="Group 195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198" name="Oval 197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9" name="Arc 198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0" name="Arc 199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97" name="Arc 196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285" name="Group 284"/>
              <p:cNvGrpSpPr/>
              <p:nvPr/>
            </p:nvGrpSpPr>
            <p:grpSpPr>
              <a:xfrm>
                <a:off x="6063046" y="1580390"/>
                <a:ext cx="2520000" cy="2024764"/>
                <a:chOff x="6067474" y="1565202"/>
                <a:chExt cx="2520000" cy="2024764"/>
              </a:xfrm>
            </p:grpSpPr>
            <p:sp>
              <p:nvSpPr>
                <p:cNvPr id="2" name="Rectangle 1"/>
                <p:cNvSpPr/>
                <p:nvPr/>
              </p:nvSpPr>
              <p:spPr>
                <a:xfrm>
                  <a:off x="6067474" y="1565202"/>
                  <a:ext cx="2520000" cy="1980000"/>
                </a:xfrm>
                <a:prstGeom prst="rect">
                  <a:avLst/>
                </a:prstGeom>
                <a:noFill/>
                <a:ln>
                  <a:solidFill>
                    <a:srgbClr val="0065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35" name="Group 234"/>
                <p:cNvGrpSpPr/>
                <p:nvPr/>
              </p:nvGrpSpPr>
              <p:grpSpPr>
                <a:xfrm rot="17336908">
                  <a:off x="6709934" y="1612474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236" name="Group 235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238" name="Oval 237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9" name="Arc 238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40" name="Arc 239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237" name="Arc 236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42" name="Group 241"/>
                <p:cNvGrpSpPr/>
                <p:nvPr/>
              </p:nvGrpSpPr>
              <p:grpSpPr>
                <a:xfrm rot="11206367">
                  <a:off x="6581100" y="2145260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243" name="Group 242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245" name="Oval 244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46" name="Arc 245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47" name="Arc 246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244" name="Arc 243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54" name="Group 253"/>
                <p:cNvGrpSpPr/>
                <p:nvPr/>
              </p:nvGrpSpPr>
              <p:grpSpPr>
                <a:xfrm rot="5579482">
                  <a:off x="6151146" y="2845398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255" name="Group 254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257" name="Oval 256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58" name="Arc 257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59" name="Arc 258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256" name="Arc 255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0" name="Group 259"/>
                <p:cNvGrpSpPr/>
                <p:nvPr/>
              </p:nvGrpSpPr>
              <p:grpSpPr>
                <a:xfrm rot="14367272">
                  <a:off x="7805031" y="2905966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261" name="Group 260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263" name="Oval 262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4" name="Arc 263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5" name="Arc 264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262" name="Arc 261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6" name="Group 265"/>
                <p:cNvGrpSpPr/>
                <p:nvPr/>
              </p:nvGrpSpPr>
              <p:grpSpPr>
                <a:xfrm>
                  <a:off x="7702674" y="2012285"/>
                  <a:ext cx="684000" cy="684000"/>
                  <a:chOff x="2364980" y="2499363"/>
                  <a:chExt cx="684000" cy="684000"/>
                </a:xfrm>
              </p:grpSpPr>
              <p:grpSp>
                <p:nvGrpSpPr>
                  <p:cNvPr id="267" name="Group 266"/>
                  <p:cNvGrpSpPr/>
                  <p:nvPr/>
                </p:nvGrpSpPr>
                <p:grpSpPr>
                  <a:xfrm>
                    <a:off x="2436980" y="2571363"/>
                    <a:ext cx="540000" cy="540000"/>
                    <a:chOff x="2288780" y="2423163"/>
                    <a:chExt cx="540000" cy="540000"/>
                  </a:xfrm>
                </p:grpSpPr>
                <p:sp>
                  <p:nvSpPr>
                    <p:cNvPr id="269" name="Oval 268"/>
                    <p:cNvSpPr/>
                    <p:nvPr/>
                  </p:nvSpPr>
                  <p:spPr>
                    <a:xfrm>
                      <a:off x="2432780" y="2567163"/>
                      <a:ext cx="252000" cy="252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0" name="Arc 269"/>
                    <p:cNvSpPr/>
                    <p:nvPr/>
                  </p:nvSpPr>
                  <p:spPr>
                    <a:xfrm>
                      <a:off x="2360780" y="2495163"/>
                      <a:ext cx="396000" cy="396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1" name="Arc 270"/>
                    <p:cNvSpPr/>
                    <p:nvPr/>
                  </p:nvSpPr>
                  <p:spPr>
                    <a:xfrm>
                      <a:off x="2288780" y="2423163"/>
                      <a:ext cx="540000" cy="540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268" name="Arc 267"/>
                  <p:cNvSpPr/>
                  <p:nvPr/>
                </p:nvSpPr>
                <p:spPr>
                  <a:xfrm>
                    <a:off x="2364980" y="2499363"/>
                    <a:ext cx="684000" cy="684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439" name="Group 438"/>
              <p:cNvGrpSpPr/>
              <p:nvPr/>
            </p:nvGrpSpPr>
            <p:grpSpPr>
              <a:xfrm>
                <a:off x="3218083" y="3877700"/>
                <a:ext cx="2520000" cy="1980000"/>
                <a:chOff x="3218083" y="3877700"/>
                <a:chExt cx="2520000" cy="1980000"/>
              </a:xfrm>
            </p:grpSpPr>
            <p:grpSp>
              <p:nvGrpSpPr>
                <p:cNvPr id="33" name="Group 32"/>
                <p:cNvGrpSpPr/>
                <p:nvPr/>
              </p:nvGrpSpPr>
              <p:grpSpPr>
                <a:xfrm rot="9422463">
                  <a:off x="4630546" y="3947302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4" name="Oval 33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5" name="Arc 34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6" name="Arc 35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38" name="Rectangle 137"/>
                <p:cNvSpPr/>
                <p:nvPr/>
              </p:nvSpPr>
              <p:spPr>
                <a:xfrm>
                  <a:off x="3218083" y="3877700"/>
                  <a:ext cx="2520000" cy="1980000"/>
                </a:xfrm>
                <a:prstGeom prst="rect">
                  <a:avLst/>
                </a:prstGeom>
                <a:noFill/>
                <a:ln>
                  <a:solidFill>
                    <a:srgbClr val="0065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323" name="Group 322"/>
                <p:cNvGrpSpPr/>
                <p:nvPr/>
              </p:nvGrpSpPr>
              <p:grpSpPr>
                <a:xfrm rot="11719734">
                  <a:off x="3421126" y="4196179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24" name="Oval 323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25" name="Arc 324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26" name="Arc 325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27" name="Group 326"/>
                <p:cNvGrpSpPr/>
                <p:nvPr/>
              </p:nvGrpSpPr>
              <p:grpSpPr>
                <a:xfrm rot="13854197">
                  <a:off x="3621708" y="4629544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28" name="Oval 327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29" name="Arc 328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30" name="Arc 329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31" name="Group 330"/>
                <p:cNvGrpSpPr/>
                <p:nvPr/>
              </p:nvGrpSpPr>
              <p:grpSpPr>
                <a:xfrm rot="20744562">
                  <a:off x="4284858" y="4845382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32" name="Oval 331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33" name="Arc 332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34" name="Arc 333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35" name="Group 334"/>
                <p:cNvGrpSpPr/>
                <p:nvPr/>
              </p:nvGrpSpPr>
              <p:grpSpPr>
                <a:xfrm rot="19810316">
                  <a:off x="5197481" y="4190690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36" name="Oval 335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37" name="Arc 336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38" name="Arc 337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39" name="Group 338"/>
                <p:cNvGrpSpPr/>
                <p:nvPr/>
              </p:nvGrpSpPr>
              <p:grpSpPr>
                <a:xfrm rot="15016712">
                  <a:off x="5056788" y="4612086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40" name="Oval 339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41" name="Arc 340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42" name="Arc 341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43" name="Group 342"/>
                <p:cNvGrpSpPr/>
                <p:nvPr/>
              </p:nvGrpSpPr>
              <p:grpSpPr>
                <a:xfrm rot="4440794">
                  <a:off x="3499355" y="5213972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44" name="Oval 343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45" name="Arc 344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46" name="Arc 345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47" name="Group 346"/>
                <p:cNvGrpSpPr/>
                <p:nvPr/>
              </p:nvGrpSpPr>
              <p:grpSpPr>
                <a:xfrm rot="2607765">
                  <a:off x="3850747" y="3910776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48" name="Oval 347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49" name="Arc 348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50" name="Arc 349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51" name="Group 350"/>
                <p:cNvGrpSpPr/>
                <p:nvPr/>
              </p:nvGrpSpPr>
              <p:grpSpPr>
                <a:xfrm rot="3433621">
                  <a:off x="4481802" y="5425394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52" name="Oval 351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53" name="Arc 352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54" name="Arc 353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55" name="Group 354"/>
                <p:cNvGrpSpPr/>
                <p:nvPr/>
              </p:nvGrpSpPr>
              <p:grpSpPr>
                <a:xfrm rot="19918127">
                  <a:off x="5140079" y="5306053"/>
                  <a:ext cx="396000" cy="396000"/>
                  <a:chOff x="2288780" y="2423163"/>
                  <a:chExt cx="396000" cy="396000"/>
                </a:xfrm>
              </p:grpSpPr>
              <p:sp>
                <p:nvSpPr>
                  <p:cNvPr id="356" name="Oval 355"/>
                  <p:cNvSpPr/>
                  <p:nvPr/>
                </p:nvSpPr>
                <p:spPr>
                  <a:xfrm>
                    <a:off x="2360780" y="2495163"/>
                    <a:ext cx="252000" cy="252000"/>
                  </a:xfrm>
                  <a:prstGeom prst="ellipse">
                    <a:avLst/>
                  </a:prstGeom>
                  <a:solidFill>
                    <a:srgbClr val="0065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57" name="Arc 356"/>
                  <p:cNvSpPr/>
                  <p:nvPr/>
                </p:nvSpPr>
                <p:spPr>
                  <a:xfrm>
                    <a:off x="2324780" y="2459163"/>
                    <a:ext cx="324000" cy="324000"/>
                  </a:xfrm>
                  <a:prstGeom prst="arc">
                    <a:avLst>
                      <a:gd name="adj1" fmla="val 16874628"/>
                      <a:gd name="adj2" fmla="val 20174997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58" name="Arc 357"/>
                  <p:cNvSpPr/>
                  <p:nvPr/>
                </p:nvSpPr>
                <p:spPr>
                  <a:xfrm>
                    <a:off x="2288780" y="2423163"/>
                    <a:ext cx="396000" cy="396000"/>
                  </a:xfrm>
                  <a:prstGeom prst="arc">
                    <a:avLst>
                      <a:gd name="adj1" fmla="val 17907437"/>
                      <a:gd name="adj2" fmla="val 18913035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431" name="Group 430"/>
              <p:cNvGrpSpPr/>
              <p:nvPr/>
            </p:nvGrpSpPr>
            <p:grpSpPr>
              <a:xfrm>
                <a:off x="3218083" y="1567379"/>
                <a:ext cx="2536177" cy="1988303"/>
                <a:chOff x="3218083" y="1567379"/>
                <a:chExt cx="2536177" cy="1988303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3218083" y="1575682"/>
                  <a:ext cx="2520000" cy="1980000"/>
                </a:xfrm>
                <a:prstGeom prst="rect">
                  <a:avLst/>
                </a:prstGeom>
                <a:noFill/>
                <a:ln>
                  <a:solidFill>
                    <a:srgbClr val="0065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86" name="Group 285"/>
                <p:cNvGrpSpPr/>
                <p:nvPr/>
              </p:nvGrpSpPr>
              <p:grpSpPr>
                <a:xfrm rot="4560558">
                  <a:off x="4832925" y="1567878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287" name="Group 286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289" name="Oval 288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0" name="Arc 289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1" name="Arc 290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288" name="Arc 287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99" name="Group 298"/>
                <p:cNvGrpSpPr/>
                <p:nvPr/>
              </p:nvGrpSpPr>
              <p:grpSpPr>
                <a:xfrm rot="13888397">
                  <a:off x="5128673" y="2209506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300" name="Group 299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302" name="Oval 301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3" name="Arc 302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4" name="Arc 303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01" name="Arc 300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05" name="Group 304"/>
                <p:cNvGrpSpPr/>
                <p:nvPr/>
              </p:nvGrpSpPr>
              <p:grpSpPr>
                <a:xfrm rot="13888397">
                  <a:off x="4062152" y="2380931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306" name="Group 305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308" name="Oval 307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9" name="Arc 308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0" name="Arc 309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07" name="Arc 306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11" name="Group 310"/>
                <p:cNvGrpSpPr/>
                <p:nvPr/>
              </p:nvGrpSpPr>
              <p:grpSpPr>
                <a:xfrm rot="13888397">
                  <a:off x="3826131" y="2968313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312" name="Group 311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314" name="Oval 313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5" name="Arc 314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6" name="Arc 315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13" name="Arc 312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17" name="Group 316"/>
                <p:cNvGrpSpPr/>
                <p:nvPr/>
              </p:nvGrpSpPr>
              <p:grpSpPr>
                <a:xfrm rot="7756664">
                  <a:off x="4611937" y="2755545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318" name="Group 317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320" name="Oval 319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1" name="Arc 320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2" name="Arc 321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19" name="Arc 318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59" name="Group 358"/>
                <p:cNvGrpSpPr/>
                <p:nvPr/>
              </p:nvGrpSpPr>
              <p:grpSpPr>
                <a:xfrm rot="4560558">
                  <a:off x="4429042" y="2093578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360" name="Group 359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362" name="Oval 361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3" name="Arc 362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4" name="Arc 363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61" name="Arc 360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65" name="Group 364"/>
                <p:cNvGrpSpPr/>
                <p:nvPr/>
              </p:nvGrpSpPr>
              <p:grpSpPr>
                <a:xfrm rot="8987309">
                  <a:off x="4077387" y="1567379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366" name="Group 365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368" name="Oval 367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9" name="Arc 368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0" name="Arc 369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67" name="Arc 366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71" name="Group 370"/>
                <p:cNvGrpSpPr/>
                <p:nvPr/>
              </p:nvGrpSpPr>
              <p:grpSpPr>
                <a:xfrm rot="11796335">
                  <a:off x="5214260" y="2887083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372" name="Group 371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374" name="Oval 373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5" name="Arc 374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6" name="Arc 375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73" name="Arc 372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77" name="Group 376"/>
                <p:cNvGrpSpPr/>
                <p:nvPr/>
              </p:nvGrpSpPr>
              <p:grpSpPr>
                <a:xfrm rot="4560558">
                  <a:off x="3376955" y="1804900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378" name="Group 377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380" name="Oval 379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1" name="Arc 380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2" name="Arc 381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79" name="Arc 378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83" name="Group 382"/>
                <p:cNvGrpSpPr/>
                <p:nvPr/>
              </p:nvGrpSpPr>
              <p:grpSpPr>
                <a:xfrm rot="18706496">
                  <a:off x="3269867" y="2588909"/>
                  <a:ext cx="540000" cy="540000"/>
                  <a:chOff x="2364980" y="2499363"/>
                  <a:chExt cx="540000" cy="540000"/>
                </a:xfrm>
              </p:grpSpPr>
              <p:grpSp>
                <p:nvGrpSpPr>
                  <p:cNvPr id="384" name="Group 383"/>
                  <p:cNvGrpSpPr/>
                  <p:nvPr/>
                </p:nvGrpSpPr>
                <p:grpSpPr>
                  <a:xfrm>
                    <a:off x="2436980" y="2571363"/>
                    <a:ext cx="396000" cy="396000"/>
                    <a:chOff x="2288780" y="2423163"/>
                    <a:chExt cx="396000" cy="396000"/>
                  </a:xfrm>
                </p:grpSpPr>
                <p:sp>
                  <p:nvSpPr>
                    <p:cNvPr id="386" name="Oval 385"/>
                    <p:cNvSpPr/>
                    <p:nvPr/>
                  </p:nvSpPr>
                  <p:spPr>
                    <a:xfrm>
                      <a:off x="2396780" y="2531163"/>
                      <a:ext cx="180000" cy="180000"/>
                    </a:xfrm>
                    <a:prstGeom prst="ellipse">
                      <a:avLst/>
                    </a:prstGeom>
                    <a:solidFill>
                      <a:srgbClr val="0065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7" name="Arc 386"/>
                    <p:cNvSpPr/>
                    <p:nvPr/>
                  </p:nvSpPr>
                  <p:spPr>
                    <a:xfrm>
                      <a:off x="2342780" y="2477163"/>
                      <a:ext cx="288000" cy="288000"/>
                    </a:xfrm>
                    <a:prstGeom prst="arc">
                      <a:avLst>
                        <a:gd name="adj1" fmla="val 16874628"/>
                        <a:gd name="adj2" fmla="val 20655119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8" name="Arc 387"/>
                    <p:cNvSpPr/>
                    <p:nvPr/>
                  </p:nvSpPr>
                  <p:spPr>
                    <a:xfrm>
                      <a:off x="2288780" y="2423163"/>
                      <a:ext cx="396000" cy="396000"/>
                    </a:xfrm>
                    <a:prstGeom prst="arc">
                      <a:avLst>
                        <a:gd name="adj1" fmla="val 18143266"/>
                        <a:gd name="adj2" fmla="val 19343083"/>
                      </a:avLst>
                    </a:prstGeom>
                    <a:ln w="127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85" name="Arc 384"/>
                  <p:cNvSpPr/>
                  <p:nvPr/>
                </p:nvSpPr>
                <p:spPr>
                  <a:xfrm>
                    <a:off x="2364980" y="2499363"/>
                    <a:ext cx="540000" cy="540000"/>
                  </a:xfrm>
                  <a:prstGeom prst="arc">
                    <a:avLst>
                      <a:gd name="adj1" fmla="val 18507815"/>
                      <a:gd name="adj2" fmla="val 18866570"/>
                    </a:avLst>
                  </a:prstGeom>
                  <a:ln w="127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435" name="TextBox 434"/>
              <p:cNvSpPr txBox="1"/>
              <p:nvPr/>
            </p:nvSpPr>
            <p:spPr>
              <a:xfrm>
                <a:off x="3271587" y="1622118"/>
                <a:ext cx="3713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rgbClr val="C0000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A</a:t>
                </a:r>
                <a:endParaRPr lang="en-GB" b="1" dirty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436" name="TextBox 435"/>
              <p:cNvSpPr txBox="1"/>
              <p:nvPr/>
            </p:nvSpPr>
            <p:spPr>
              <a:xfrm>
                <a:off x="6110250" y="1622118"/>
                <a:ext cx="3713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rgbClr val="C0000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B</a:t>
                </a:r>
                <a:endParaRPr lang="en-GB" b="1" dirty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437" name="TextBox 436"/>
              <p:cNvSpPr txBox="1"/>
              <p:nvPr/>
            </p:nvSpPr>
            <p:spPr>
              <a:xfrm>
                <a:off x="3271587" y="3918278"/>
                <a:ext cx="3713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rgbClr val="C0000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C</a:t>
                </a:r>
                <a:endParaRPr lang="en-GB" b="1" dirty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438" name="TextBox 437"/>
              <p:cNvSpPr txBox="1"/>
              <p:nvPr/>
            </p:nvSpPr>
            <p:spPr>
              <a:xfrm>
                <a:off x="6110250" y="3918278"/>
                <a:ext cx="3713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rgbClr val="C0000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D</a:t>
                </a:r>
                <a:endParaRPr lang="en-GB" b="1" dirty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</p:grpSp>
      <p:sp>
        <p:nvSpPr>
          <p:cNvPr id="446" name="TextBox 445"/>
          <p:cNvSpPr txBox="1"/>
          <p:nvPr/>
        </p:nvSpPr>
        <p:spPr>
          <a:xfrm>
            <a:off x="4734502" y="3456578"/>
            <a:ext cx="2666855" cy="369332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Particles in the tyre.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182</TotalTime>
  <Words>99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19</cp:revision>
  <dcterms:created xsi:type="dcterms:W3CDTF">2019-11-05T09:30:55Z</dcterms:created>
  <dcterms:modified xsi:type="dcterms:W3CDTF">2019-11-05T12:40:30Z</dcterms:modified>
</cp:coreProperties>
</file>